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8" r:id="rId3"/>
    <p:sldId id="257" r:id="rId4"/>
    <p:sldId id="259" r:id="rId5"/>
    <p:sldId id="262" r:id="rId6"/>
    <p:sldId id="263" r:id="rId7"/>
    <p:sldId id="261" r:id="rId8"/>
    <p:sldId id="266" r:id="rId9"/>
    <p:sldId id="264" r:id="rId10"/>
    <p:sldId id="265" r:id="rId11"/>
    <p:sldId id="260"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4B25C-8D17-4D08-8834-AEA4583C01E2}" type="datetimeFigureOut">
              <a:rPr lang="en-IN" smtClean="0"/>
              <a:t>2020/05/12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AE24F-31D2-4EA8-9810-159E4A5D5FBE}" type="slidenum">
              <a:rPr lang="en-IN" smtClean="0"/>
              <a:t>‹#›</a:t>
            </a:fld>
            <a:endParaRPr lang="en-IN"/>
          </a:p>
        </p:txBody>
      </p:sp>
    </p:spTree>
    <p:extLst>
      <p:ext uri="{BB962C8B-B14F-4D97-AF65-F5344CB8AC3E}">
        <p14:creationId xmlns:p14="http://schemas.microsoft.com/office/powerpoint/2010/main" val="378707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6AE24F-31D2-4EA8-9810-159E4A5D5FBE}" type="slidenum">
              <a:rPr lang="en-IN" smtClean="0"/>
              <a:t>7</a:t>
            </a:fld>
            <a:endParaRPr lang="en-IN"/>
          </a:p>
        </p:txBody>
      </p:sp>
    </p:spTree>
    <p:extLst>
      <p:ext uri="{BB962C8B-B14F-4D97-AF65-F5344CB8AC3E}">
        <p14:creationId xmlns:p14="http://schemas.microsoft.com/office/powerpoint/2010/main" val="3051251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3465094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300126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2756002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63571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594544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85383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3699349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539672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208841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903167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9957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375623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DBB7DB-0315-4D5E-A005-E0CAA1A36671}" type="datetimeFigureOut">
              <a:rPr lang="en-IN" smtClean="0"/>
              <a:t>2020/05/12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88724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48756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425067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332617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20851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ADBB7DB-0315-4D5E-A005-E0CAA1A36671}" type="datetimeFigureOut">
              <a:rPr lang="en-IN" smtClean="0"/>
              <a:t>2020/05/12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7AFFDCB-0E0C-4E11-99E3-478A5EBEC8B7}" type="slidenum">
              <a:rPr lang="en-IN" smtClean="0"/>
              <a:t>‹#›</a:t>
            </a:fld>
            <a:endParaRPr lang="en-IN"/>
          </a:p>
        </p:txBody>
      </p:sp>
    </p:spTree>
    <p:extLst>
      <p:ext uri="{BB962C8B-B14F-4D97-AF65-F5344CB8AC3E}">
        <p14:creationId xmlns:p14="http://schemas.microsoft.com/office/powerpoint/2010/main" val="39097048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F6DA-00BF-4A7F-81BD-F927621D2E1A}"/>
              </a:ext>
            </a:extLst>
          </p:cNvPr>
          <p:cNvSpPr>
            <a:spLocks noGrp="1"/>
          </p:cNvSpPr>
          <p:nvPr>
            <p:ph type="ctrTitle"/>
          </p:nvPr>
        </p:nvSpPr>
        <p:spPr/>
        <p:txBody>
          <a:bodyPr/>
          <a:lstStyle/>
          <a:p>
            <a:r>
              <a:rPr lang="en-IN" dirty="0"/>
              <a:t>Basic Concepts of Hadoop</a:t>
            </a:r>
          </a:p>
        </p:txBody>
      </p:sp>
      <p:sp>
        <p:nvSpPr>
          <p:cNvPr id="3" name="Subtitle 2">
            <a:extLst>
              <a:ext uri="{FF2B5EF4-FFF2-40B4-BE49-F238E27FC236}">
                <a16:creationId xmlns:a16="http://schemas.microsoft.com/office/drawing/2014/main" id="{F0079E3D-35C9-4B7B-A571-AF31F8D4502C}"/>
              </a:ext>
            </a:extLst>
          </p:cNvPr>
          <p:cNvSpPr>
            <a:spLocks noGrp="1"/>
          </p:cNvSpPr>
          <p:nvPr>
            <p:ph type="subTitle" idx="1"/>
          </p:nvPr>
        </p:nvSpPr>
        <p:spPr/>
        <p:txBody>
          <a:bodyPr/>
          <a:lstStyle/>
          <a:p>
            <a:r>
              <a:rPr lang="en-IN" dirty="0"/>
              <a:t>Karthick Selvam</a:t>
            </a:r>
          </a:p>
        </p:txBody>
      </p:sp>
    </p:spTree>
    <p:extLst>
      <p:ext uri="{BB962C8B-B14F-4D97-AF65-F5344CB8AC3E}">
        <p14:creationId xmlns:p14="http://schemas.microsoft.com/office/powerpoint/2010/main" val="252503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7997-F178-48E6-87B6-D076B0E437E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1B239EB-034F-4C34-9529-6B32EFD526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200504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CE243-EBDD-4441-A253-E4FB4C0B7D4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AF00DE4-5067-431C-B52F-7480B0BCE7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6537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3E02-C236-4ECE-8BEF-9C2799D21C4E}"/>
              </a:ext>
            </a:extLst>
          </p:cNvPr>
          <p:cNvSpPr>
            <a:spLocks noGrp="1"/>
          </p:cNvSpPr>
          <p:nvPr>
            <p:ph type="title"/>
          </p:nvPr>
        </p:nvSpPr>
        <p:spPr/>
        <p:txBody>
          <a:bodyPr/>
          <a:lstStyle/>
          <a:p>
            <a:r>
              <a:rPr lang="en-IN" dirty="0"/>
              <a:t>Hadoop Components</a:t>
            </a:r>
          </a:p>
        </p:txBody>
      </p:sp>
      <p:sp>
        <p:nvSpPr>
          <p:cNvPr id="3" name="Content Placeholder 2">
            <a:extLst>
              <a:ext uri="{FF2B5EF4-FFF2-40B4-BE49-F238E27FC236}">
                <a16:creationId xmlns:a16="http://schemas.microsoft.com/office/drawing/2014/main" id="{B2580FC9-6505-459D-B322-383A835E4F6C}"/>
              </a:ext>
            </a:extLst>
          </p:cNvPr>
          <p:cNvSpPr>
            <a:spLocks noGrp="1"/>
          </p:cNvSpPr>
          <p:nvPr>
            <p:ph idx="1"/>
          </p:nvPr>
        </p:nvSpPr>
        <p:spPr/>
        <p:txBody>
          <a:bodyPr/>
          <a:lstStyle/>
          <a:p>
            <a:r>
              <a:rPr lang="en-IN" dirty="0"/>
              <a:t>Hadoop Came up with 2 components</a:t>
            </a:r>
          </a:p>
          <a:p>
            <a:pPr lvl="1"/>
            <a:r>
              <a:rPr lang="en-IN" dirty="0"/>
              <a:t>Storage(HDFS)</a:t>
            </a:r>
          </a:p>
          <a:p>
            <a:pPr lvl="1"/>
            <a:r>
              <a:rPr lang="en-IN" dirty="0"/>
              <a:t>Processing(MAPREDUCE)</a:t>
            </a:r>
          </a:p>
        </p:txBody>
      </p:sp>
    </p:spTree>
    <p:extLst>
      <p:ext uri="{BB962C8B-B14F-4D97-AF65-F5344CB8AC3E}">
        <p14:creationId xmlns:p14="http://schemas.microsoft.com/office/powerpoint/2010/main" val="3239574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23EE-D611-4795-834B-D15BB34DA191}"/>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8486CC7-DD7E-4BF0-BB63-36EB58C6BA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1205724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CE37-E66E-4274-A8AE-B6A6A559D1F7}"/>
              </a:ext>
            </a:extLst>
          </p:cNvPr>
          <p:cNvSpPr>
            <a:spLocks noGrp="1"/>
          </p:cNvSpPr>
          <p:nvPr>
            <p:ph type="title"/>
          </p:nvPr>
        </p:nvSpPr>
        <p:spPr/>
        <p:txBody>
          <a:bodyPr/>
          <a:lstStyle/>
          <a:p>
            <a:r>
              <a:rPr lang="en-IN" dirty="0"/>
              <a:t>Hadoop Introduction</a:t>
            </a:r>
          </a:p>
        </p:txBody>
      </p:sp>
      <p:sp>
        <p:nvSpPr>
          <p:cNvPr id="3" name="Content Placeholder 2">
            <a:extLst>
              <a:ext uri="{FF2B5EF4-FFF2-40B4-BE49-F238E27FC236}">
                <a16:creationId xmlns:a16="http://schemas.microsoft.com/office/drawing/2014/main" id="{C933A380-ACDB-452C-8759-29CCEFFF9085}"/>
              </a:ext>
            </a:extLst>
          </p:cNvPr>
          <p:cNvSpPr>
            <a:spLocks noGrp="1"/>
          </p:cNvSpPr>
          <p:nvPr>
            <p:ph idx="1"/>
          </p:nvPr>
        </p:nvSpPr>
        <p:spPr/>
        <p:txBody>
          <a:bodyPr/>
          <a:lstStyle/>
          <a:p>
            <a:r>
              <a:rPr lang="en-IN" dirty="0"/>
              <a:t>Processing of this Bulk volume of data with limited computing resource means how long it will take?</a:t>
            </a:r>
          </a:p>
        </p:txBody>
      </p:sp>
      <p:sp>
        <p:nvSpPr>
          <p:cNvPr id="4" name="Rectangle: Rounded Corners 3">
            <a:extLst>
              <a:ext uri="{FF2B5EF4-FFF2-40B4-BE49-F238E27FC236}">
                <a16:creationId xmlns:a16="http://schemas.microsoft.com/office/drawing/2014/main" id="{F5B3627C-9885-459A-84E5-50FACCA2998F}"/>
              </a:ext>
            </a:extLst>
          </p:cNvPr>
          <p:cNvSpPr/>
          <p:nvPr/>
        </p:nvSpPr>
        <p:spPr>
          <a:xfrm>
            <a:off x="1671782" y="2669309"/>
            <a:ext cx="2262909" cy="3325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Storage</a:t>
            </a:r>
          </a:p>
          <a:p>
            <a:pPr algn="ctr"/>
            <a:r>
              <a:rPr lang="en-IN" dirty="0"/>
              <a:t>100 TB DATA</a:t>
            </a:r>
          </a:p>
        </p:txBody>
      </p:sp>
      <p:sp>
        <p:nvSpPr>
          <p:cNvPr id="5" name="Rectangle: Rounded Corners 4">
            <a:extLst>
              <a:ext uri="{FF2B5EF4-FFF2-40B4-BE49-F238E27FC236}">
                <a16:creationId xmlns:a16="http://schemas.microsoft.com/office/drawing/2014/main" id="{6DE2A9A9-6A9F-4596-96EC-B3B648FE4370}"/>
              </a:ext>
            </a:extLst>
          </p:cNvPr>
          <p:cNvSpPr/>
          <p:nvPr/>
        </p:nvSpPr>
        <p:spPr>
          <a:xfrm>
            <a:off x="5689600" y="2669309"/>
            <a:ext cx="2152073" cy="3325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Computing</a:t>
            </a:r>
          </a:p>
          <a:p>
            <a:pPr algn="ctr"/>
            <a:r>
              <a:rPr lang="en-IN" dirty="0"/>
              <a:t>Pentium 4 processor and 1 </a:t>
            </a:r>
            <a:r>
              <a:rPr lang="en-IN" dirty="0" err="1"/>
              <a:t>gb</a:t>
            </a:r>
            <a:r>
              <a:rPr lang="en-IN" dirty="0"/>
              <a:t> ddr2 of ram</a:t>
            </a:r>
          </a:p>
        </p:txBody>
      </p:sp>
      <p:sp>
        <p:nvSpPr>
          <p:cNvPr id="6" name="Arrow: Left-Right 5">
            <a:extLst>
              <a:ext uri="{FF2B5EF4-FFF2-40B4-BE49-F238E27FC236}">
                <a16:creationId xmlns:a16="http://schemas.microsoft.com/office/drawing/2014/main" id="{3A442D06-934B-4918-8707-8B380AF6CC1E}"/>
              </a:ext>
            </a:extLst>
          </p:cNvPr>
          <p:cNvSpPr/>
          <p:nvPr/>
        </p:nvSpPr>
        <p:spPr>
          <a:xfrm>
            <a:off x="3620655" y="3842327"/>
            <a:ext cx="2475345" cy="858982"/>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3067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55DE8-E98F-40CF-A568-25690A74631F}"/>
              </a:ext>
            </a:extLst>
          </p:cNvPr>
          <p:cNvSpPr>
            <a:spLocks noGrp="1"/>
          </p:cNvSpPr>
          <p:nvPr>
            <p:ph type="title"/>
          </p:nvPr>
        </p:nvSpPr>
        <p:spPr/>
        <p:txBody>
          <a:bodyPr/>
          <a:lstStyle/>
          <a:p>
            <a:r>
              <a:rPr lang="en-IN" dirty="0"/>
              <a:t>Hadoop Introduction</a:t>
            </a:r>
          </a:p>
        </p:txBody>
      </p:sp>
      <p:sp>
        <p:nvSpPr>
          <p:cNvPr id="3" name="Content Placeholder 2">
            <a:extLst>
              <a:ext uri="{FF2B5EF4-FFF2-40B4-BE49-F238E27FC236}">
                <a16:creationId xmlns:a16="http://schemas.microsoft.com/office/drawing/2014/main" id="{332351C3-AD45-41AA-AB1C-8C3B2A140CEC}"/>
              </a:ext>
            </a:extLst>
          </p:cNvPr>
          <p:cNvSpPr>
            <a:spLocks noGrp="1"/>
          </p:cNvSpPr>
          <p:nvPr>
            <p:ph idx="1"/>
          </p:nvPr>
        </p:nvSpPr>
        <p:spPr>
          <a:xfrm>
            <a:off x="1104293" y="2080627"/>
            <a:ext cx="8946541" cy="4195481"/>
          </a:xfrm>
        </p:spPr>
        <p:txBody>
          <a:bodyPr/>
          <a:lstStyle/>
          <a:p>
            <a:r>
              <a:rPr lang="en-US" dirty="0"/>
              <a:t>Apache Hadoop is the framework for distributed storage and computing( combination of Processor and RAM) model to deal with large volume of data.</a:t>
            </a:r>
          </a:p>
          <a:p>
            <a:r>
              <a:rPr lang="en-US" dirty="0"/>
              <a:t>Apache Hadoop is a collection of open-source software utilities that facilitate using a network of many computers to solve problems involving massive amounts of data and computation. It provides a software framework for distributed storage and processing of big data using the MapReduce programming model.</a:t>
            </a:r>
            <a:endParaRPr lang="en-IN" dirty="0"/>
          </a:p>
        </p:txBody>
      </p:sp>
    </p:spTree>
    <p:extLst>
      <p:ext uri="{BB962C8B-B14F-4D97-AF65-F5344CB8AC3E}">
        <p14:creationId xmlns:p14="http://schemas.microsoft.com/office/powerpoint/2010/main" val="825817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A1AC-BEAE-44B1-BB0C-7110DB9516ED}"/>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FE16210A-D950-4C4D-9610-52F00D6086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10424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25D0E-AC3D-4883-AB7F-157AFE308FC6}"/>
              </a:ext>
            </a:extLst>
          </p:cNvPr>
          <p:cNvSpPr>
            <a:spLocks noGrp="1"/>
          </p:cNvSpPr>
          <p:nvPr>
            <p:ph type="title"/>
          </p:nvPr>
        </p:nvSpPr>
        <p:spPr/>
        <p:txBody>
          <a:bodyPr/>
          <a:lstStyle/>
          <a:p>
            <a:r>
              <a:rPr lang="en-IN" dirty="0"/>
              <a:t>HDFS</a:t>
            </a:r>
          </a:p>
        </p:txBody>
      </p:sp>
      <p:sp>
        <p:nvSpPr>
          <p:cNvPr id="3" name="Content Placeholder 2">
            <a:extLst>
              <a:ext uri="{FF2B5EF4-FFF2-40B4-BE49-F238E27FC236}">
                <a16:creationId xmlns:a16="http://schemas.microsoft.com/office/drawing/2014/main" id="{8C8B94C3-2F50-47B0-8C18-C8B8D1C7262C}"/>
              </a:ext>
            </a:extLst>
          </p:cNvPr>
          <p:cNvSpPr>
            <a:spLocks noGrp="1"/>
          </p:cNvSpPr>
          <p:nvPr>
            <p:ph idx="1"/>
          </p:nvPr>
        </p:nvSpPr>
        <p:spPr/>
        <p:txBody>
          <a:bodyPr/>
          <a:lstStyle/>
          <a:p>
            <a:r>
              <a:rPr lang="en-IN" dirty="0"/>
              <a:t>1 file that will be of 2 TB storage</a:t>
            </a:r>
          </a:p>
        </p:txBody>
      </p:sp>
      <p:sp>
        <p:nvSpPr>
          <p:cNvPr id="4" name="Rectangle: Rounded Corners 3">
            <a:extLst>
              <a:ext uri="{FF2B5EF4-FFF2-40B4-BE49-F238E27FC236}">
                <a16:creationId xmlns:a16="http://schemas.microsoft.com/office/drawing/2014/main" id="{3699EA4F-934B-451A-9452-A142CB259EE7}"/>
              </a:ext>
            </a:extLst>
          </p:cNvPr>
          <p:cNvSpPr/>
          <p:nvPr/>
        </p:nvSpPr>
        <p:spPr>
          <a:xfrm>
            <a:off x="1791855" y="2807855"/>
            <a:ext cx="2142836" cy="3371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35025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2D14-825A-465F-BA79-3A19B4EEC73D}"/>
              </a:ext>
            </a:extLst>
          </p:cNvPr>
          <p:cNvSpPr>
            <a:spLocks noGrp="1"/>
          </p:cNvSpPr>
          <p:nvPr>
            <p:ph type="title"/>
          </p:nvPr>
        </p:nvSpPr>
        <p:spPr/>
        <p:txBody>
          <a:bodyPr/>
          <a:lstStyle/>
          <a:p>
            <a:r>
              <a:rPr lang="en-IN" dirty="0"/>
              <a:t>File System</a:t>
            </a:r>
          </a:p>
        </p:txBody>
      </p:sp>
      <p:sp>
        <p:nvSpPr>
          <p:cNvPr id="3" name="Content Placeholder 2">
            <a:extLst>
              <a:ext uri="{FF2B5EF4-FFF2-40B4-BE49-F238E27FC236}">
                <a16:creationId xmlns:a16="http://schemas.microsoft.com/office/drawing/2014/main" id="{BBD36ABB-FA71-4291-B257-6F9A830799A9}"/>
              </a:ext>
            </a:extLst>
          </p:cNvPr>
          <p:cNvSpPr>
            <a:spLocks noGrp="1"/>
          </p:cNvSpPr>
          <p:nvPr>
            <p:ph idx="1"/>
          </p:nvPr>
        </p:nvSpPr>
        <p:spPr/>
        <p:txBody>
          <a:bodyPr/>
          <a:lstStyle/>
          <a:p>
            <a:r>
              <a:rPr lang="en-IN" dirty="0"/>
              <a:t>Fat</a:t>
            </a:r>
          </a:p>
          <a:p>
            <a:r>
              <a:rPr lang="en-IN" dirty="0"/>
              <a:t>Fat32</a:t>
            </a:r>
          </a:p>
          <a:p>
            <a:r>
              <a:rPr lang="en-IN" dirty="0" err="1"/>
              <a:t>Ntfs</a:t>
            </a:r>
            <a:endParaRPr lang="en-IN" dirty="0"/>
          </a:p>
          <a:p>
            <a:r>
              <a:rPr lang="en-IN" dirty="0"/>
              <a:t>Ext1</a:t>
            </a:r>
          </a:p>
          <a:p>
            <a:r>
              <a:rPr lang="en-IN" dirty="0"/>
              <a:t>Ext2</a:t>
            </a:r>
          </a:p>
          <a:p>
            <a:r>
              <a:rPr lang="en-IN" dirty="0"/>
              <a:t>Ext3</a:t>
            </a:r>
          </a:p>
          <a:p>
            <a:r>
              <a:rPr lang="en-IN" dirty="0"/>
              <a:t>Ext4</a:t>
            </a:r>
          </a:p>
          <a:p>
            <a:r>
              <a:rPr lang="en-IN" dirty="0"/>
              <a:t>Oracle file system</a:t>
            </a:r>
          </a:p>
          <a:p>
            <a:endParaRPr lang="en-IN" dirty="0"/>
          </a:p>
        </p:txBody>
      </p:sp>
    </p:spTree>
    <p:extLst>
      <p:ext uri="{BB962C8B-B14F-4D97-AF65-F5344CB8AC3E}">
        <p14:creationId xmlns:p14="http://schemas.microsoft.com/office/powerpoint/2010/main" val="347140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E53A-989C-4C05-B4F9-1ADEA2ED5D96}"/>
              </a:ext>
            </a:extLst>
          </p:cNvPr>
          <p:cNvSpPr>
            <a:spLocks noGrp="1"/>
          </p:cNvSpPr>
          <p:nvPr>
            <p:ph type="title"/>
          </p:nvPr>
        </p:nvSpPr>
        <p:spPr/>
        <p:txBody>
          <a:bodyPr/>
          <a:lstStyle/>
          <a:p>
            <a:r>
              <a:rPr lang="en-IN" dirty="0"/>
              <a:t>HDFS Introduction</a:t>
            </a:r>
          </a:p>
        </p:txBody>
      </p:sp>
      <p:sp>
        <p:nvSpPr>
          <p:cNvPr id="3" name="Content Placeholder 2">
            <a:extLst>
              <a:ext uri="{FF2B5EF4-FFF2-40B4-BE49-F238E27FC236}">
                <a16:creationId xmlns:a16="http://schemas.microsoft.com/office/drawing/2014/main" id="{1F2A833C-D073-4B67-B5A3-FCF958CED8EF}"/>
              </a:ext>
            </a:extLst>
          </p:cNvPr>
          <p:cNvSpPr>
            <a:spLocks noGrp="1"/>
          </p:cNvSpPr>
          <p:nvPr>
            <p:ph idx="1"/>
          </p:nvPr>
        </p:nvSpPr>
        <p:spPr/>
        <p:txBody>
          <a:bodyPr/>
          <a:lstStyle/>
          <a:p>
            <a:r>
              <a:rPr lang="en-IN" dirty="0"/>
              <a:t>HDFS</a:t>
            </a:r>
          </a:p>
          <a:p>
            <a:pPr lvl="1"/>
            <a:r>
              <a:rPr lang="en-IN" dirty="0"/>
              <a:t>Because of some limitations that will be avail on each and every file system by means of minimum and maximum volume it will support, minimum and maximum file size it will support , platform dependencies will be there.</a:t>
            </a:r>
          </a:p>
          <a:p>
            <a:pPr lvl="1"/>
            <a:r>
              <a:rPr lang="en-IN" dirty="0"/>
              <a:t>To overcome with all those difficulties and with some extra features to handle the large volume of data Hadoop came up with some filesystem called as Hadoop Distributed file system that will only used in Hadoop framework.</a:t>
            </a:r>
          </a:p>
        </p:txBody>
      </p:sp>
    </p:spTree>
    <p:extLst>
      <p:ext uri="{BB962C8B-B14F-4D97-AF65-F5344CB8AC3E}">
        <p14:creationId xmlns:p14="http://schemas.microsoft.com/office/powerpoint/2010/main" val="1394209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4462-F096-468F-B6C3-12A61D7CBA90}"/>
              </a:ext>
            </a:extLst>
          </p:cNvPr>
          <p:cNvSpPr>
            <a:spLocks noGrp="1"/>
          </p:cNvSpPr>
          <p:nvPr>
            <p:ph type="title"/>
          </p:nvPr>
        </p:nvSpPr>
        <p:spPr/>
        <p:txBody>
          <a:bodyPr/>
          <a:lstStyle/>
          <a:p>
            <a:r>
              <a:rPr lang="en-IN" dirty="0"/>
              <a:t>MAP REDUCE</a:t>
            </a:r>
            <a:br>
              <a:rPr lang="en-IN" dirty="0"/>
            </a:br>
            <a:endParaRPr lang="en-IN" dirty="0"/>
          </a:p>
        </p:txBody>
      </p:sp>
      <p:sp>
        <p:nvSpPr>
          <p:cNvPr id="4" name="Rectangle: Rounded Corners 3">
            <a:extLst>
              <a:ext uri="{FF2B5EF4-FFF2-40B4-BE49-F238E27FC236}">
                <a16:creationId xmlns:a16="http://schemas.microsoft.com/office/drawing/2014/main" id="{E91937BB-0A8A-4527-BAE2-8723F967091A}"/>
              </a:ext>
            </a:extLst>
          </p:cNvPr>
          <p:cNvSpPr/>
          <p:nvPr/>
        </p:nvSpPr>
        <p:spPr>
          <a:xfrm>
            <a:off x="1330036" y="22444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2EFB649-36D2-4EAB-9742-52BB0A50A36D}"/>
              </a:ext>
            </a:extLst>
          </p:cNvPr>
          <p:cNvSpPr/>
          <p:nvPr/>
        </p:nvSpPr>
        <p:spPr>
          <a:xfrm>
            <a:off x="1482436" y="23968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48786718-84D8-4A85-96CC-721A2B83DF35}"/>
              </a:ext>
            </a:extLst>
          </p:cNvPr>
          <p:cNvSpPr/>
          <p:nvPr/>
        </p:nvSpPr>
        <p:spPr>
          <a:xfrm>
            <a:off x="1634836" y="25492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AB9397F0-5488-4AE7-9C3C-E239C6870D83}"/>
              </a:ext>
            </a:extLst>
          </p:cNvPr>
          <p:cNvSpPr/>
          <p:nvPr/>
        </p:nvSpPr>
        <p:spPr>
          <a:xfrm>
            <a:off x="1787236" y="27016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4846CB72-EC46-491D-A08F-FC675899BC65}"/>
              </a:ext>
            </a:extLst>
          </p:cNvPr>
          <p:cNvSpPr/>
          <p:nvPr/>
        </p:nvSpPr>
        <p:spPr>
          <a:xfrm>
            <a:off x="1939636" y="28540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45815741-98FD-49C8-8CEC-CD8A6914A4C4}"/>
              </a:ext>
            </a:extLst>
          </p:cNvPr>
          <p:cNvSpPr/>
          <p:nvPr/>
        </p:nvSpPr>
        <p:spPr>
          <a:xfrm>
            <a:off x="2092036" y="30064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D9150876-F6A6-4D7E-AF06-8D89C4E444B8}"/>
              </a:ext>
            </a:extLst>
          </p:cNvPr>
          <p:cNvSpPr/>
          <p:nvPr/>
        </p:nvSpPr>
        <p:spPr>
          <a:xfrm>
            <a:off x="2244436" y="31588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F14A2EBD-3EF2-46D1-9999-EB0348F0F63D}"/>
              </a:ext>
            </a:extLst>
          </p:cNvPr>
          <p:cNvSpPr/>
          <p:nvPr/>
        </p:nvSpPr>
        <p:spPr>
          <a:xfrm>
            <a:off x="2396836" y="33112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FD1F7CB7-D22E-4C4D-8064-547C358AD476}"/>
              </a:ext>
            </a:extLst>
          </p:cNvPr>
          <p:cNvSpPr/>
          <p:nvPr/>
        </p:nvSpPr>
        <p:spPr>
          <a:xfrm>
            <a:off x="2549236" y="34636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6E69890D-6538-4B18-8874-AF5B0A72BD96}"/>
              </a:ext>
            </a:extLst>
          </p:cNvPr>
          <p:cNvSpPr/>
          <p:nvPr/>
        </p:nvSpPr>
        <p:spPr>
          <a:xfrm>
            <a:off x="2701636" y="3616036"/>
            <a:ext cx="2895600"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 core processor</a:t>
            </a:r>
          </a:p>
          <a:p>
            <a:pPr algn="ctr"/>
            <a:r>
              <a:rPr lang="en-IN" dirty="0"/>
              <a:t>4 GB of RAM</a:t>
            </a:r>
          </a:p>
          <a:p>
            <a:pPr algn="ctr"/>
            <a:r>
              <a:rPr lang="en-IN" dirty="0"/>
              <a:t>100 GB of HD</a:t>
            </a:r>
          </a:p>
        </p:txBody>
      </p:sp>
      <p:sp>
        <p:nvSpPr>
          <p:cNvPr id="14" name="Content Placeholder 13">
            <a:extLst>
              <a:ext uri="{FF2B5EF4-FFF2-40B4-BE49-F238E27FC236}">
                <a16:creationId xmlns:a16="http://schemas.microsoft.com/office/drawing/2014/main" id="{C12756EB-CE50-4863-9490-BE8277D8C020}"/>
              </a:ext>
            </a:extLst>
          </p:cNvPr>
          <p:cNvSpPr>
            <a:spLocks noGrp="1"/>
          </p:cNvSpPr>
          <p:nvPr>
            <p:ph idx="1"/>
          </p:nvPr>
        </p:nvSpPr>
        <p:spPr>
          <a:xfrm>
            <a:off x="6594766" y="2052638"/>
            <a:ext cx="3456068" cy="419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Logical unit of Separate computing and storage point</a:t>
            </a:r>
          </a:p>
          <a:p>
            <a:r>
              <a:rPr lang="en-IN" dirty="0"/>
              <a:t>10 TB of Storage(HDFS)</a:t>
            </a:r>
          </a:p>
          <a:p>
            <a:r>
              <a:rPr lang="en-IN" dirty="0"/>
              <a:t>800 Core Processor and 400 GB of ram(MAPREDUCE)</a:t>
            </a:r>
          </a:p>
        </p:txBody>
      </p:sp>
    </p:spTree>
    <p:extLst>
      <p:ext uri="{BB962C8B-B14F-4D97-AF65-F5344CB8AC3E}">
        <p14:creationId xmlns:p14="http://schemas.microsoft.com/office/powerpoint/2010/main" val="196437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9067-2C07-40D8-AAD8-18B1535A8294}"/>
              </a:ext>
            </a:extLst>
          </p:cNvPr>
          <p:cNvSpPr>
            <a:spLocks noGrp="1"/>
          </p:cNvSpPr>
          <p:nvPr>
            <p:ph type="title"/>
          </p:nvPr>
        </p:nvSpPr>
        <p:spPr/>
        <p:txBody>
          <a:bodyPr/>
          <a:lstStyle/>
          <a:p>
            <a:r>
              <a:rPr lang="en-IN" dirty="0"/>
              <a:t>MAP REDUCE</a:t>
            </a:r>
            <a:br>
              <a:rPr lang="en-IN" dirty="0"/>
            </a:br>
            <a:endParaRPr lang="en-IN" dirty="0"/>
          </a:p>
        </p:txBody>
      </p:sp>
      <p:sp>
        <p:nvSpPr>
          <p:cNvPr id="3" name="Content Placeholder 2">
            <a:extLst>
              <a:ext uri="{FF2B5EF4-FFF2-40B4-BE49-F238E27FC236}">
                <a16:creationId xmlns:a16="http://schemas.microsoft.com/office/drawing/2014/main" id="{6606A84C-0146-46F3-9BE0-55039D86283E}"/>
              </a:ext>
            </a:extLst>
          </p:cNvPr>
          <p:cNvSpPr>
            <a:spLocks noGrp="1"/>
          </p:cNvSpPr>
          <p:nvPr>
            <p:ph idx="1"/>
          </p:nvPr>
        </p:nvSpPr>
        <p:spPr/>
        <p:txBody>
          <a:bodyPr/>
          <a:lstStyle/>
          <a:p>
            <a:r>
              <a:rPr lang="en-IN" dirty="0"/>
              <a:t>Mapreduce is nothing data processing model in Hadoop frame work</a:t>
            </a:r>
          </a:p>
          <a:p>
            <a:r>
              <a:rPr lang="en-IN" dirty="0"/>
              <a:t>It a logical combination of CPU and RAM</a:t>
            </a:r>
          </a:p>
          <a:p>
            <a:r>
              <a:rPr lang="en-IN" dirty="0"/>
              <a:t>If in the case of handle the Hadoop frame work data's this computational unit will act as processing model and it will complete the work as early as possible with the help of logical unit.</a:t>
            </a:r>
          </a:p>
        </p:txBody>
      </p:sp>
    </p:spTree>
    <p:extLst>
      <p:ext uri="{BB962C8B-B14F-4D97-AF65-F5344CB8AC3E}">
        <p14:creationId xmlns:p14="http://schemas.microsoft.com/office/powerpoint/2010/main" val="37408132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63</TotalTime>
  <Words>332</Words>
  <Application>Microsoft Office PowerPoint</Application>
  <PresentationFormat>Widescreen</PresentationFormat>
  <Paragraphs>42</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 3</vt:lpstr>
      <vt:lpstr>Ion</vt:lpstr>
      <vt:lpstr>Basic Concepts of Hadoop</vt:lpstr>
      <vt:lpstr>Hadoop Introduction</vt:lpstr>
      <vt:lpstr>Hadoop Introduction</vt:lpstr>
      <vt:lpstr>PowerPoint Presentation</vt:lpstr>
      <vt:lpstr>HDFS</vt:lpstr>
      <vt:lpstr>File System</vt:lpstr>
      <vt:lpstr>HDFS Introduction</vt:lpstr>
      <vt:lpstr>MAP REDUCE </vt:lpstr>
      <vt:lpstr>MAP REDUCE </vt:lpstr>
      <vt:lpstr>PowerPoint Presentation</vt:lpstr>
      <vt:lpstr>PowerPoint Presentation</vt:lpstr>
      <vt:lpstr>Hadoop Components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Concepts of Hadoop</dc:title>
  <dc:creator>Karthick Selvam</dc:creator>
  <cp:lastModifiedBy>Karthick Selvam</cp:lastModifiedBy>
  <cp:revision>7</cp:revision>
  <dcterms:created xsi:type="dcterms:W3CDTF">2020-05-12T04:05:37Z</dcterms:created>
  <dcterms:modified xsi:type="dcterms:W3CDTF">2020-05-12T05:08:42Z</dcterms:modified>
</cp:coreProperties>
</file>